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Economica"/>
      <p:regular r:id="rId20"/>
      <p:bold r:id="rId21"/>
      <p:italic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regular.fntdata"/><Relationship Id="rId22" Type="http://schemas.openxmlformats.org/officeDocument/2006/relationships/font" Target="fonts/Economica-italic.fntdata"/><Relationship Id="rId21" Type="http://schemas.openxmlformats.org/officeDocument/2006/relationships/font" Target="fonts/Economica-bold.fntdata"/><Relationship Id="rId24" Type="http://schemas.openxmlformats.org/officeDocument/2006/relationships/font" Target="fonts/OpenSans-regular.fntdata"/><Relationship Id="rId23" Type="http://schemas.openxmlformats.org/officeDocument/2006/relationships/font" Target="fonts/Economica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e619de2ea4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e619de2ea4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e619de2ea4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e619de2ea4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680d3767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680d3767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e619de2ea4_0_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e619de2ea4_0_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e619de2ea4_0_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e619de2ea4_0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e619de2ea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e619de2ea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e619de2ea4_0_5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e619de2ea4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e619de2ea4_0_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e619de2ea4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e619de2ea4_0_5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e619de2ea4_0_5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e619de2ea4_0_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e619de2ea4_0_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e619de2ea4_0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e619de2ea4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e619de2ea4_0_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e619de2ea4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e619de2ea4_0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e619de2ea4_0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4800"/>
              <a:t>“3D-Druck Klappuhr”</a:t>
            </a:r>
            <a:endParaRPr sz="48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200"/>
              <a:t>Lucas Hahn 		</a:t>
            </a:r>
            <a:r>
              <a:rPr lang="de" sz="2200"/>
              <a:t>941365</a:t>
            </a:r>
            <a:r>
              <a:rPr lang="de" sz="2200"/>
              <a:t>,</a:t>
            </a:r>
            <a:endParaRPr sz="22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200"/>
              <a:t>Alexander Petersen 	941149</a:t>
            </a: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5600"/>
              <a:t>Programmcode</a:t>
            </a:r>
            <a:endParaRPr sz="5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490250" y="450150"/>
            <a:ext cx="23922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Sensoren</a:t>
            </a: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4150" y="161263"/>
            <a:ext cx="4010575" cy="4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490250" y="450150"/>
            <a:ext cx="2250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Sensoren</a:t>
            </a:r>
            <a:endParaRPr/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5600" y="290663"/>
            <a:ext cx="6163175" cy="45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1507350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Live-Demo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311700" y="1507350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7660"/>
              <a:t>Danke für eure </a:t>
            </a:r>
            <a:endParaRPr sz="766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7660"/>
              <a:t>Aufmerksamkeit</a:t>
            </a:r>
            <a:endParaRPr sz="766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Gliederung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864025"/>
            <a:ext cx="2514900" cy="20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de" sz="1600"/>
              <a:t>Planung &amp; Design</a:t>
            </a:r>
            <a:endParaRPr sz="16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Komponenten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Designprozess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Platine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Einzelne Ziffer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Gehäuse</a:t>
            </a:r>
            <a:endParaRPr b="1" sz="1400"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400200" y="1864025"/>
            <a:ext cx="2343600" cy="20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600"/>
              <a:t>2.	Programmcode</a:t>
            </a:r>
            <a:endParaRPr sz="1400"/>
          </a:p>
          <a:p>
            <a:pPr indent="-317500" lvl="0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Sensoren</a:t>
            </a:r>
            <a:endParaRPr b="1" sz="1600"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6317400" y="1864025"/>
            <a:ext cx="2343600" cy="20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de" sz="1600"/>
              <a:t>3</a:t>
            </a:r>
            <a:r>
              <a:rPr b="1" lang="de" sz="1600"/>
              <a:t>.	Live-Demo</a:t>
            </a:r>
            <a:endParaRPr b="1"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5600"/>
              <a:t>Planung und Design</a:t>
            </a:r>
            <a:endParaRPr sz="5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Komponenten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450550"/>
            <a:ext cx="2669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4 Sensoren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4 Stepper-Motoren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1 ESP32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1 Schalter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3 Knöpfe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1 5V-Netzteil</a:t>
            </a:r>
            <a:endParaRPr sz="1600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1750" y="523850"/>
            <a:ext cx="2470549" cy="179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0675" y="2405475"/>
            <a:ext cx="3053524" cy="229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Designprozess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188675"/>
            <a:ext cx="3335800" cy="153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2197" y="675975"/>
            <a:ext cx="3762949" cy="169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2200" y="2755275"/>
            <a:ext cx="3485200" cy="200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315925"/>
            <a:ext cx="26874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Einzelne Ziffer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8400" y="170588"/>
            <a:ext cx="3174325" cy="480232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/>
          <p:nvPr/>
        </p:nvSpPr>
        <p:spPr>
          <a:xfrm>
            <a:off x="5539750" y="2494050"/>
            <a:ext cx="582600" cy="7305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4867250" y="4366725"/>
            <a:ext cx="828000" cy="7305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p18"/>
          <p:cNvSpPr/>
          <p:nvPr/>
        </p:nvSpPr>
        <p:spPr>
          <a:xfrm rot="6627229">
            <a:off x="3558696" y="3101141"/>
            <a:ext cx="511658" cy="2144772"/>
          </a:xfrm>
          <a:prstGeom prst="triangle">
            <a:avLst>
              <a:gd fmla="val 36994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425" y="3548901"/>
            <a:ext cx="2719375" cy="632125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3" name="Google Shape;103;p18"/>
          <p:cNvSpPr/>
          <p:nvPr/>
        </p:nvSpPr>
        <p:spPr>
          <a:xfrm rot="6151615">
            <a:off x="3464970" y="904358"/>
            <a:ext cx="983411" cy="3203488"/>
          </a:xfrm>
          <a:prstGeom prst="triangle">
            <a:avLst>
              <a:gd fmla="val 45059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2200" y="1546150"/>
            <a:ext cx="1471824" cy="1189925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315925"/>
            <a:ext cx="26874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Einzelne Ziffer</a:t>
            </a:r>
            <a:endParaRPr/>
          </a:p>
        </p:txBody>
      </p:sp>
      <p:sp>
        <p:nvSpPr>
          <p:cNvPr id="110" name="Google Shape;110;p19"/>
          <p:cNvSpPr/>
          <p:nvPr/>
        </p:nvSpPr>
        <p:spPr>
          <a:xfrm rot="5813881">
            <a:off x="2358551" y="2158740"/>
            <a:ext cx="939198" cy="2301410"/>
          </a:xfrm>
          <a:prstGeom prst="triangle">
            <a:avLst>
              <a:gd fmla="val 55169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1375" y="538500"/>
            <a:ext cx="4908900" cy="40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70125" y="2751875"/>
            <a:ext cx="2687401" cy="828374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3" name="Google Shape;113;p19"/>
          <p:cNvSpPr/>
          <p:nvPr/>
        </p:nvSpPr>
        <p:spPr>
          <a:xfrm>
            <a:off x="3900350" y="3387550"/>
            <a:ext cx="349800" cy="318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Gehäuse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888450" y="0"/>
            <a:ext cx="13671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Platine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6650" y="950250"/>
            <a:ext cx="3964149" cy="396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325" y="917413"/>
            <a:ext cx="4073574" cy="402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